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116840"/>
            <a:ext cx="7772400" cy="1470025"/>
          </a:xfrm>
        </p:spPr>
        <p:txBody>
          <a:bodyPr/>
          <a:p>
            <a:r>
              <a:rPr lang="en-US" altLang="zh-CN"/>
              <a:t>2025-1-2-</a:t>
            </a:r>
            <a:r>
              <a:rPr lang="zh-CN" altLang="en-US"/>
              <a:t>出版厂白版出错版，出成满版</a:t>
            </a:r>
            <a:endParaRPr lang="zh-CN" altLang="en-US"/>
          </a:p>
        </p:txBody>
      </p:sp>
      <p:pic>
        <p:nvPicPr>
          <p:cNvPr id="5" name="图片 4" descr="微信图片_202501031401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493010"/>
            <a:ext cx="3236800" cy="4320000"/>
          </a:xfrm>
          <a:prstGeom prst="rect">
            <a:avLst/>
          </a:prstGeom>
        </p:spPr>
      </p:pic>
      <p:pic>
        <p:nvPicPr>
          <p:cNvPr id="6" name="图片 5" descr="微信图片_20250103140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249301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缺少内容，倒影不全</a:t>
            </a:r>
            <a:endParaRPr lang="zh-CN" altLang="en-US"/>
          </a:p>
        </p:txBody>
      </p:sp>
      <p:pic>
        <p:nvPicPr>
          <p:cNvPr id="4" name="内容占位符 3" descr="微信图片_2025010419085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215" y="2205355"/>
            <a:ext cx="3390900" cy="4526280"/>
          </a:xfrm>
          <a:prstGeom prst="rect">
            <a:avLst/>
          </a:prstGeom>
        </p:spPr>
      </p:pic>
      <p:pic>
        <p:nvPicPr>
          <p:cNvPr id="5" name="图片 4" descr="微信图片_202501041908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2421255"/>
            <a:ext cx="32368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C39</a:t>
            </a:r>
            <a:r>
              <a:rPr lang="zh-CN" altLang="en-US"/>
              <a:t>客户投诉说卷芯变形，卷芯掉粉</a:t>
            </a:r>
            <a:endParaRPr lang="zh-CN" altLang="en-US"/>
          </a:p>
        </p:txBody>
      </p:sp>
      <p:pic>
        <p:nvPicPr>
          <p:cNvPr id="4" name="内容占位符 3" descr="微信图片_202501130813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995" y="2060575"/>
            <a:ext cx="3394710" cy="4526280"/>
          </a:xfrm>
          <a:prstGeom prst="rect">
            <a:avLst/>
          </a:prstGeom>
        </p:spPr>
      </p:pic>
      <p:pic>
        <p:nvPicPr>
          <p:cNvPr id="5" name="图片 4" descr="微信图片_202501130813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55" y="2132330"/>
            <a:ext cx="324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 C58客户投诉以上工单起翘</a:t>
            </a:r>
            <a:endParaRPr lang="zh-CN" altLang="en-US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179705" y="1629410"/>
          <a:ext cx="2622857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705" y="1629410"/>
                        <a:ext cx="2622857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1505" y="4077335"/>
          <a:ext cx="1355090" cy="174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05" y="4077335"/>
                        <a:ext cx="1355090" cy="1746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微信图片_202501151926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665" y="1845310"/>
            <a:ext cx="46452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客户投诉背面有些区域没有胶，车间贴的时候有气泡</a:t>
            </a:r>
            <a:endParaRPr lang="zh-CN" altLang="en-US"/>
          </a:p>
        </p:txBody>
      </p:sp>
      <p:pic>
        <p:nvPicPr>
          <p:cNvPr id="4" name="内容占位符 3" descr="微信图片_202501151927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3501390"/>
            <a:ext cx="4320000" cy="3238977"/>
          </a:xfrm>
          <a:prstGeom prst="rect">
            <a:avLst/>
          </a:prstGeom>
        </p:spPr>
      </p:pic>
      <p:pic>
        <p:nvPicPr>
          <p:cNvPr id="5" name="图片 4" descr="微信图片_202501151927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242125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2025-1-17-</a:t>
            </a:r>
            <a:r>
              <a:rPr lang="zh-CN" altLang="en-US"/>
              <a:t>奶昔盖材料有很多杂物</a:t>
            </a:r>
            <a:endParaRPr lang="zh-CN" altLang="en-US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700020" y="4077335"/>
          <a:ext cx="2622857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00020" y="4077335"/>
                        <a:ext cx="2622857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D83客户投诉以上没有粘性，有10%没有粘性的</a:t>
            </a:r>
            <a:endParaRPr lang="zh-CN" altLang="en-US"/>
          </a:p>
        </p:txBody>
      </p:sp>
      <p:pic>
        <p:nvPicPr>
          <p:cNvPr id="4" name="内容占位符 3" descr="微信图片_202501181707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2348865"/>
            <a:ext cx="4768850" cy="4526280"/>
          </a:xfrm>
          <a:prstGeom prst="rect">
            <a:avLst/>
          </a:prstGeom>
        </p:spPr>
      </p:pic>
      <p:pic>
        <p:nvPicPr>
          <p:cNvPr id="5" name="图片 4" descr="微信图片_202501181707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5" y="2420620"/>
            <a:ext cx="32392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材料有折痕</a:t>
            </a:r>
            <a:endParaRPr lang="en-US" altLang="zh-CN"/>
          </a:p>
        </p:txBody>
      </p:sp>
      <p:pic>
        <p:nvPicPr>
          <p:cNvPr id="4" name="内容占位符 3" descr="微信图片_2025012018323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348865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120183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53055" y="3094990"/>
            <a:ext cx="4320000" cy="3240000"/>
          </a:xfrm>
          <a:prstGeom prst="rect">
            <a:avLst/>
          </a:prstGeom>
        </p:spPr>
      </p:pic>
      <p:pic>
        <p:nvPicPr>
          <p:cNvPr id="6" name="图片 5" descr="微信图片_20250120183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83910" y="3928745"/>
            <a:ext cx="3600000" cy="202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WPS 演示</Application>
  <PresentationFormat/>
  <Paragraphs>16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Package</vt:lpstr>
      <vt:lpstr>Package</vt:lpstr>
      <vt:lpstr>2025-1-2-出版厂白版出错版，出成满版</vt:lpstr>
      <vt:lpstr>缺少内容，倒影不全</vt:lpstr>
      <vt:lpstr>C39客户投诉说卷芯变形，卷芯掉粉</vt:lpstr>
      <vt:lpstr> C58客户投诉以上工单起翘</vt:lpstr>
      <vt:lpstr>客户投诉背面有些区域没有胶，车间贴的时候有气泡</vt:lpstr>
      <vt:lpstr>2025-1-17-奶昔盖材料有很多杂物</vt:lpstr>
      <vt:lpstr>D83客户投诉以上没有粘性，有10%没有粘性的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2025-1-2-出版厂白版出错版，出成满版</dc:title>
  <dc:creator>Administrator</dc:creator>
  <cp:lastModifiedBy>WPS</cp:lastModifiedBy>
  <cp:revision>9</cp:revision>
  <dcterms:created xsi:type="dcterms:W3CDTF">2025-01-03T06:03:00Z</dcterms:created>
  <dcterms:modified xsi:type="dcterms:W3CDTF">2025-01-20T10:33:57Z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BF38C138ED1E47669FB06E049A67F9AF_12</vt:lpwstr>
  </property>
  <property fmtid="{D5CDD505-2E9C-101B-9397-08002B2CF9AE}" pid="3" name="KSOProductBuildVer">
    <vt:lpwstr>2052-12.8.2.18205</vt:lpwstr>
  </property>
</Properties>
</file>